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58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481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A4794-A93A-4BCE-BA20-30C740C6F68B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D647E-20D1-4481-8F37-E97004929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943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BD647E-20D1-4481-8F37-E97004929E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02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A5BDA73-7DC0-478D-AD4B-0BD25831B039}" type="datetimeFigureOut">
              <a:rPr lang="en-US" smtClean="0"/>
              <a:t>12/19/2012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1330100-9540-423B-A339-31B762CDF8A6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Pop.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literacy growing</a:t>
            </a:r>
          </a:p>
          <a:p>
            <a:r>
              <a:rPr lang="en-US" dirty="0" smtClean="0"/>
              <a:t>More entertaining and practical literature</a:t>
            </a:r>
          </a:p>
          <a:p>
            <a:r>
              <a:rPr lang="en-US" dirty="0" smtClean="0"/>
              <a:t>People of all classes enjoyed a range of leisure activities</a:t>
            </a:r>
          </a:p>
          <a:p>
            <a:endParaRPr lang="en-US" dirty="0"/>
          </a:p>
        </p:txBody>
      </p:sp>
      <p:pic>
        <p:nvPicPr>
          <p:cNvPr id="1026" name="Picture 2" descr="http://logicmgmt.com/1876/Victorian_theatre/victhea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886200"/>
            <a:ext cx="38481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51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Surge in childhood education led to a remarkable growth in literacy rate between 1600 and 1800</a:t>
            </a:r>
          </a:p>
          <a:p>
            <a:r>
              <a:rPr lang="en-US" dirty="0" smtClean="0"/>
              <a:t>The Bible is still the best seller</a:t>
            </a:r>
          </a:p>
          <a:p>
            <a:r>
              <a:rPr lang="en-US" dirty="0" smtClean="0"/>
              <a:t>Chapbooks were the staple of popular literature</a:t>
            </a:r>
          </a:p>
          <a:p>
            <a:r>
              <a:rPr lang="en-US" dirty="0" smtClean="0"/>
              <a:t>New genres of writing </a:t>
            </a:r>
          </a:p>
          <a:p>
            <a:r>
              <a:rPr lang="en-US" dirty="0" smtClean="0"/>
              <a:t>Highly practical literature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http://library.sc.edu/spcoll/britlit/cbooks/cbook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86200"/>
            <a:ext cx="3978174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18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Leisure and Recreation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906963"/>
          </a:xfrm>
        </p:spPr>
        <p:txBody>
          <a:bodyPr/>
          <a:lstStyle/>
          <a:p>
            <a:r>
              <a:rPr lang="en-US" dirty="0" smtClean="0"/>
              <a:t>Cultural stories remained oral rather than written</a:t>
            </a:r>
          </a:p>
          <a:p>
            <a:r>
              <a:rPr lang="en-US" dirty="0" smtClean="0"/>
              <a:t>Towns and cities offered a wider range of amusements</a:t>
            </a:r>
          </a:p>
          <a:p>
            <a:r>
              <a:rPr lang="en-US" dirty="0" smtClean="0"/>
              <a:t>Leisure activities were a form of consumption marked by growing commercialization</a:t>
            </a:r>
          </a:p>
          <a:p>
            <a:r>
              <a:rPr lang="en-US" dirty="0" smtClean="0"/>
              <a:t>Spectator sports: horse races, boxing matches, and bullfights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76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/>
          <a:lstStyle/>
          <a:p>
            <a:r>
              <a:rPr lang="en-US" dirty="0" smtClean="0"/>
              <a:t>Bull-baiting</a:t>
            </a:r>
          </a:p>
          <a:p>
            <a:r>
              <a:rPr lang="en-US" dirty="0" smtClean="0"/>
              <a:t>Cockfighting</a:t>
            </a:r>
          </a:p>
          <a:p>
            <a:r>
              <a:rPr lang="en-US" dirty="0" smtClean="0"/>
              <a:t>Blood sports frowned upon by certain groups of people who were against animal cruelty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://www.diamondpaws.com/images/bull_bai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"/>
            <a:ext cx="38862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thumb/8/87/Bull_running.jpg/290px-Bull_runn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272658"/>
            <a:ext cx="4953000" cy="333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99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Carnival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Popular recreation merged with religious celebration in a variety of festivals</a:t>
            </a:r>
          </a:p>
          <a:p>
            <a:r>
              <a:rPr lang="en-US" dirty="0" smtClean="0"/>
              <a:t>Carnival- a time of reveling and excess in Catholic </a:t>
            </a:r>
            <a:r>
              <a:rPr lang="en-US" dirty="0"/>
              <a:t>E</a:t>
            </a:r>
            <a:r>
              <a:rPr lang="en-US" dirty="0" smtClean="0"/>
              <a:t>urope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23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56</TotalTime>
  <Words>142</Words>
  <Application>Microsoft Office PowerPoint</Application>
  <PresentationFormat>On-screen Show (4:3)</PresentationFormat>
  <Paragraphs>23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Pop. Culture</vt:lpstr>
      <vt:lpstr>Popular Literature</vt:lpstr>
      <vt:lpstr>Leisure and Recreation</vt:lpstr>
      <vt:lpstr>Blood Sports</vt:lpstr>
      <vt:lpstr>Carnival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Pop. Culture</dc:title>
  <dc:creator>Kaye Family</dc:creator>
  <cp:lastModifiedBy>Kaye Family</cp:lastModifiedBy>
  <cp:revision>11</cp:revision>
  <dcterms:created xsi:type="dcterms:W3CDTF">2012-12-06T01:02:27Z</dcterms:created>
  <dcterms:modified xsi:type="dcterms:W3CDTF">2012-12-19T23:23:44Z</dcterms:modified>
</cp:coreProperties>
</file>